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6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68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jpg>
</file>

<file path=ppt/media/image12.png>
</file>

<file path=ppt/media/image13.png>
</file>

<file path=ppt/media/image14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D590D0-FEC6-B441-B5C6-37A6568A131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8A76E6-7DBE-4746-B417-F202C975B1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1495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8A76E6-7DBE-4746-B417-F202C975B1AD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0030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DD9808-A3CD-E0B0-A40F-FAC324B3E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C23BD6E-1E56-951D-7771-DBF11CA7BD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A95ED3-EAA0-D60E-D712-AF8F147F8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BD57A99-4080-B4DB-8185-6CF28691D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6CABF4-F7FD-8043-9732-10F97F736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5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7175AC-48A7-FAA2-0A0C-D5CD737BA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FF5E098-ABA3-F146-FF9A-9715699B7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6D574E-7A03-CF38-4E72-1E894FDA9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FD698F-4EF0-20DD-6479-CBC35CCB9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1E52A6-A2BB-6D33-BB91-89E374B2F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3756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68F4A91-C285-91AD-50DE-2F6402A234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F1AA303-78CB-DD5C-D53A-C0368E327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1461F2E-0D50-DCDD-54BA-3BB2C343F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0F3F3C-6DC0-0091-2A9A-90C266AB0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BA719CE-3498-46C7-7186-A2906831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1253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2EEF4C-02D8-F7BB-CC5B-577526121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C98B89-A954-1B70-20C1-9B2AD91E8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E2D1D8D-B132-8BA9-3FEF-4502CE919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E90A27-F4EC-B350-FE29-097C22D8E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D27498-4226-5454-0B61-B4BAFD5BC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7066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CDE547-5E21-8AFA-5735-85B9C89FC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BDB1DEC-775A-9214-A52F-B195E8F2D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C5837D6-55E7-713E-ABD5-28F24CDFE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8B0A88-36D2-FDB0-BDAC-DBF383AB6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1E7052D-462F-239E-A77F-441BF05FD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6988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6B0FD1-E1B0-1D64-B82D-C463A260A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94FE78-8863-9841-F3F9-273FD3D5E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3361AD5-4476-9BC9-5A52-62F32BD9C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7A37156-0CA4-E364-5AFB-C1C5227F7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200DF84-7B69-E073-33AD-1C67E5A69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6B9BBAC-F75F-BCBD-7BCF-F51B6D91F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188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BF93F3-7254-B6F0-EB5B-ADF8E0D05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39CF6DD-5D42-91E2-C829-AC438DC241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9E5D347-D33B-F55C-630A-1F34734793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50B9AAB-8605-1C01-1B3C-9007AD636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C283826-958C-336E-77B9-60B955C2A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5AB9880-94A1-C1D9-81CF-F0A89AA8F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C47E906-3F04-65C2-3905-A9E8915FB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3912DD8-43C8-B0AA-EBC6-6C523A939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8489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50E1AE-8728-7C51-56B8-C9F8637B4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A8921EC-3FA7-EC07-884D-09283C7F0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290DDD0-EFD3-9204-EF3A-230C7DB0B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0925B84-921D-490A-0D61-4FC240BD2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1352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09AB850-6A32-5CD0-87D9-0A8B40E9A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748CB30-5125-159A-2C28-CE414BF5D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883A460-B516-C9BF-E4F6-80EDEAC27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877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FCEF57-2590-7DDB-955C-1E68592B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305254-33A3-A4DB-7BC7-E69846B3A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3F2EAC7-9A00-8B40-1817-47FDAF11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EFD61F4-FD54-5233-011B-25B8AD44F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20337D0-E727-F426-0F93-4C2F5E8D8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E027D66-5A0D-AF98-2D3D-EE61ACEFB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084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FF891B-A157-6D87-6CBA-2DA7A1E41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679E4AB-AF5D-E798-F7EC-6FCB4E1CC5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24CDDD1-7AEC-E535-ACBA-1D75768AE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8E0B09-E48A-204E-9009-45ABB0A1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66725A4-062A-6C36-7D9E-C02A4B6C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AD7C8DF-FD47-1226-F01F-D2231429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1657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39A21BE-6E88-1AB5-357E-9912D10DE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8827CDF-1DE7-A8C8-F2CF-C9962C98B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BDE12D4-DABC-EC2B-BE95-93D4477371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36CABB-243C-664A-BC15-3D714202293A}" type="datetimeFigureOut">
              <a:rPr lang="fr-FR" smtClean="0"/>
              <a:t>03/03/2024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1324B52-0874-A8ED-4F68-F582FE8A6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660DC4-51BC-9D40-51AF-ACE1D58B37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4772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2.wdp"/><Relationship Id="rId9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e 54">
            <a:extLst>
              <a:ext uri="{FF2B5EF4-FFF2-40B4-BE49-F238E27FC236}">
                <a16:creationId xmlns:a16="http://schemas.microsoft.com/office/drawing/2014/main" id="{574F2816-5C16-5699-2DA8-1627CA4C9F94}"/>
              </a:ext>
            </a:extLst>
          </p:cNvPr>
          <p:cNvGrpSpPr/>
          <p:nvPr/>
        </p:nvGrpSpPr>
        <p:grpSpPr>
          <a:xfrm>
            <a:off x="381511" y="-779527"/>
            <a:ext cx="12447339" cy="8726158"/>
            <a:chOff x="381511" y="-779527"/>
            <a:chExt cx="12447339" cy="8726158"/>
          </a:xfrm>
          <a:blipFill>
            <a:blip r:embed="rId3"/>
            <a:stretch>
              <a:fillRect/>
            </a:stretch>
          </a:blipFill>
        </p:grpSpPr>
        <p:sp>
          <p:nvSpPr>
            <p:cNvPr id="2" name="Hexagone 1">
              <a:extLst>
                <a:ext uri="{FF2B5EF4-FFF2-40B4-BE49-F238E27FC236}">
                  <a16:creationId xmlns:a16="http://schemas.microsoft.com/office/drawing/2014/main" id="{36BD6FEC-7DB0-AD98-AF1B-7506156398F8}"/>
                </a:ext>
              </a:extLst>
            </p:cNvPr>
            <p:cNvSpPr/>
            <p:nvPr/>
          </p:nvSpPr>
          <p:spPr>
            <a:xfrm>
              <a:off x="6722165" y="-29375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Hexagone 2">
              <a:extLst>
                <a:ext uri="{FF2B5EF4-FFF2-40B4-BE49-F238E27FC236}">
                  <a16:creationId xmlns:a16="http://schemas.microsoft.com/office/drawing/2014/main" id="{CD3F02B0-BAEC-6BE6-3761-32F1A8221548}"/>
                </a:ext>
              </a:extLst>
            </p:cNvPr>
            <p:cNvSpPr/>
            <p:nvPr/>
          </p:nvSpPr>
          <p:spPr>
            <a:xfrm>
              <a:off x="6722165" y="812907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Hexagone 3">
              <a:extLst>
                <a:ext uri="{FF2B5EF4-FFF2-40B4-BE49-F238E27FC236}">
                  <a16:creationId xmlns:a16="http://schemas.microsoft.com/office/drawing/2014/main" id="{C8C7372B-D17D-1771-6489-6C3F9F28D3FE}"/>
                </a:ext>
              </a:extLst>
            </p:cNvPr>
            <p:cNvSpPr/>
            <p:nvPr/>
          </p:nvSpPr>
          <p:spPr>
            <a:xfrm>
              <a:off x="6722165" y="1919565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Hexagone 4">
              <a:extLst>
                <a:ext uri="{FF2B5EF4-FFF2-40B4-BE49-F238E27FC236}">
                  <a16:creationId xmlns:a16="http://schemas.microsoft.com/office/drawing/2014/main" id="{B1284A2A-3531-ACA5-2513-322ECB5FF349}"/>
                </a:ext>
              </a:extLst>
            </p:cNvPr>
            <p:cNvSpPr/>
            <p:nvPr/>
          </p:nvSpPr>
          <p:spPr>
            <a:xfrm>
              <a:off x="6722165" y="3026223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Hexagone 5">
              <a:extLst>
                <a:ext uri="{FF2B5EF4-FFF2-40B4-BE49-F238E27FC236}">
                  <a16:creationId xmlns:a16="http://schemas.microsoft.com/office/drawing/2014/main" id="{D2B2A75C-4CE1-7B88-57E5-1B1EB063C215}"/>
                </a:ext>
              </a:extLst>
            </p:cNvPr>
            <p:cNvSpPr/>
            <p:nvPr/>
          </p:nvSpPr>
          <p:spPr>
            <a:xfrm>
              <a:off x="6722165" y="413288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Hexagone 6">
              <a:extLst>
                <a:ext uri="{FF2B5EF4-FFF2-40B4-BE49-F238E27FC236}">
                  <a16:creationId xmlns:a16="http://schemas.microsoft.com/office/drawing/2014/main" id="{578940D0-99E7-D810-2364-16DD752116AF}"/>
                </a:ext>
              </a:extLst>
            </p:cNvPr>
            <p:cNvSpPr/>
            <p:nvPr/>
          </p:nvSpPr>
          <p:spPr>
            <a:xfrm>
              <a:off x="6722165" y="5239539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Hexagone 7">
              <a:extLst>
                <a:ext uri="{FF2B5EF4-FFF2-40B4-BE49-F238E27FC236}">
                  <a16:creationId xmlns:a16="http://schemas.microsoft.com/office/drawing/2014/main" id="{BF75B15D-F370-03AA-6D95-14990F0274C0}"/>
                </a:ext>
              </a:extLst>
            </p:cNvPr>
            <p:cNvSpPr/>
            <p:nvPr/>
          </p:nvSpPr>
          <p:spPr>
            <a:xfrm>
              <a:off x="6722165" y="6346197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Hexagone 8">
              <a:extLst>
                <a:ext uri="{FF2B5EF4-FFF2-40B4-BE49-F238E27FC236}">
                  <a16:creationId xmlns:a16="http://schemas.microsoft.com/office/drawing/2014/main" id="{62012F2F-1C19-81DF-9EB9-35E1571F1656}"/>
                </a:ext>
              </a:extLst>
            </p:cNvPr>
            <p:cNvSpPr/>
            <p:nvPr/>
          </p:nvSpPr>
          <p:spPr>
            <a:xfrm>
              <a:off x="7717536" y="31913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Hexagone 9">
              <a:extLst>
                <a:ext uri="{FF2B5EF4-FFF2-40B4-BE49-F238E27FC236}">
                  <a16:creationId xmlns:a16="http://schemas.microsoft.com/office/drawing/2014/main" id="{2F564FFD-F5E3-50DE-F71B-3C90CDA54FAA}"/>
                </a:ext>
              </a:extLst>
            </p:cNvPr>
            <p:cNvSpPr/>
            <p:nvPr/>
          </p:nvSpPr>
          <p:spPr>
            <a:xfrm>
              <a:off x="7717536" y="1425789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Hexagone 10">
              <a:extLst>
                <a:ext uri="{FF2B5EF4-FFF2-40B4-BE49-F238E27FC236}">
                  <a16:creationId xmlns:a16="http://schemas.microsoft.com/office/drawing/2014/main" id="{1625AB0C-8DDE-FBB9-6EC8-C9960DC6D385}"/>
                </a:ext>
              </a:extLst>
            </p:cNvPr>
            <p:cNvSpPr/>
            <p:nvPr/>
          </p:nvSpPr>
          <p:spPr>
            <a:xfrm>
              <a:off x="7717536" y="2532447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Hexagone 11">
              <a:extLst>
                <a:ext uri="{FF2B5EF4-FFF2-40B4-BE49-F238E27FC236}">
                  <a16:creationId xmlns:a16="http://schemas.microsoft.com/office/drawing/2014/main" id="{E7061DAC-12E8-72DB-84B9-060150E35C20}"/>
                </a:ext>
              </a:extLst>
            </p:cNvPr>
            <p:cNvSpPr/>
            <p:nvPr/>
          </p:nvSpPr>
          <p:spPr>
            <a:xfrm>
              <a:off x="7717536" y="3639105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Hexagone 12">
              <a:extLst>
                <a:ext uri="{FF2B5EF4-FFF2-40B4-BE49-F238E27FC236}">
                  <a16:creationId xmlns:a16="http://schemas.microsoft.com/office/drawing/2014/main" id="{CFAADD52-7594-6B9B-9324-173ED6834E96}"/>
                </a:ext>
              </a:extLst>
            </p:cNvPr>
            <p:cNvSpPr/>
            <p:nvPr/>
          </p:nvSpPr>
          <p:spPr>
            <a:xfrm>
              <a:off x="7717536" y="4745763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Hexagone 13">
              <a:extLst>
                <a:ext uri="{FF2B5EF4-FFF2-40B4-BE49-F238E27FC236}">
                  <a16:creationId xmlns:a16="http://schemas.microsoft.com/office/drawing/2014/main" id="{893A3A90-21EC-4C7D-E549-193EA472A787}"/>
                </a:ext>
              </a:extLst>
            </p:cNvPr>
            <p:cNvSpPr/>
            <p:nvPr/>
          </p:nvSpPr>
          <p:spPr>
            <a:xfrm>
              <a:off x="7717536" y="585242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Hexagone 14">
              <a:extLst>
                <a:ext uri="{FF2B5EF4-FFF2-40B4-BE49-F238E27FC236}">
                  <a16:creationId xmlns:a16="http://schemas.microsoft.com/office/drawing/2014/main" id="{7F290564-554F-96CE-2B61-54B07564F415}"/>
                </a:ext>
              </a:extLst>
            </p:cNvPr>
            <p:cNvSpPr/>
            <p:nvPr/>
          </p:nvSpPr>
          <p:spPr>
            <a:xfrm>
              <a:off x="7717536" y="6959079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Hexagone 15">
              <a:extLst>
                <a:ext uri="{FF2B5EF4-FFF2-40B4-BE49-F238E27FC236}">
                  <a16:creationId xmlns:a16="http://schemas.microsoft.com/office/drawing/2014/main" id="{AA218D05-86FC-44FC-5145-E2C9D1B15784}"/>
                </a:ext>
              </a:extLst>
            </p:cNvPr>
            <p:cNvSpPr/>
            <p:nvPr/>
          </p:nvSpPr>
          <p:spPr>
            <a:xfrm>
              <a:off x="8712907" y="-29375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Hexagone 16">
              <a:extLst>
                <a:ext uri="{FF2B5EF4-FFF2-40B4-BE49-F238E27FC236}">
                  <a16:creationId xmlns:a16="http://schemas.microsoft.com/office/drawing/2014/main" id="{D1AD313A-1132-8A61-6B27-D1F0FFE480EC}"/>
                </a:ext>
              </a:extLst>
            </p:cNvPr>
            <p:cNvSpPr/>
            <p:nvPr/>
          </p:nvSpPr>
          <p:spPr>
            <a:xfrm>
              <a:off x="8712907" y="812907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Hexagone 17">
              <a:extLst>
                <a:ext uri="{FF2B5EF4-FFF2-40B4-BE49-F238E27FC236}">
                  <a16:creationId xmlns:a16="http://schemas.microsoft.com/office/drawing/2014/main" id="{B76B9E8A-6108-29D4-26BB-773FB401A3A0}"/>
                </a:ext>
              </a:extLst>
            </p:cNvPr>
            <p:cNvSpPr/>
            <p:nvPr/>
          </p:nvSpPr>
          <p:spPr>
            <a:xfrm>
              <a:off x="8712907" y="1919565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Hexagone 18">
              <a:extLst>
                <a:ext uri="{FF2B5EF4-FFF2-40B4-BE49-F238E27FC236}">
                  <a16:creationId xmlns:a16="http://schemas.microsoft.com/office/drawing/2014/main" id="{C2230718-0A5E-8270-F398-253B95F110F8}"/>
                </a:ext>
              </a:extLst>
            </p:cNvPr>
            <p:cNvSpPr/>
            <p:nvPr/>
          </p:nvSpPr>
          <p:spPr>
            <a:xfrm>
              <a:off x="8712907" y="3026223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Hexagone 19">
              <a:extLst>
                <a:ext uri="{FF2B5EF4-FFF2-40B4-BE49-F238E27FC236}">
                  <a16:creationId xmlns:a16="http://schemas.microsoft.com/office/drawing/2014/main" id="{034C27A2-D585-07C6-F042-D5C51A2F4F2C}"/>
                </a:ext>
              </a:extLst>
            </p:cNvPr>
            <p:cNvSpPr/>
            <p:nvPr/>
          </p:nvSpPr>
          <p:spPr>
            <a:xfrm>
              <a:off x="8712907" y="413288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Hexagone 20">
              <a:extLst>
                <a:ext uri="{FF2B5EF4-FFF2-40B4-BE49-F238E27FC236}">
                  <a16:creationId xmlns:a16="http://schemas.microsoft.com/office/drawing/2014/main" id="{1CE07EDC-FEB3-9EC2-D6B6-DA80CDBD5326}"/>
                </a:ext>
              </a:extLst>
            </p:cNvPr>
            <p:cNvSpPr/>
            <p:nvPr/>
          </p:nvSpPr>
          <p:spPr>
            <a:xfrm>
              <a:off x="8712907" y="5239539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Hexagone 21">
              <a:extLst>
                <a:ext uri="{FF2B5EF4-FFF2-40B4-BE49-F238E27FC236}">
                  <a16:creationId xmlns:a16="http://schemas.microsoft.com/office/drawing/2014/main" id="{FD1EB3C3-F0A6-C262-8170-A5524E6FA078}"/>
                </a:ext>
              </a:extLst>
            </p:cNvPr>
            <p:cNvSpPr/>
            <p:nvPr/>
          </p:nvSpPr>
          <p:spPr>
            <a:xfrm>
              <a:off x="8712907" y="6346197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Hexagone 22">
              <a:extLst>
                <a:ext uri="{FF2B5EF4-FFF2-40B4-BE49-F238E27FC236}">
                  <a16:creationId xmlns:a16="http://schemas.microsoft.com/office/drawing/2014/main" id="{CE49E9C9-D65D-31E7-9ACA-F98B55CF76E0}"/>
                </a:ext>
              </a:extLst>
            </p:cNvPr>
            <p:cNvSpPr/>
            <p:nvPr/>
          </p:nvSpPr>
          <p:spPr>
            <a:xfrm>
              <a:off x="9708278" y="31913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Hexagone 23">
              <a:extLst>
                <a:ext uri="{FF2B5EF4-FFF2-40B4-BE49-F238E27FC236}">
                  <a16:creationId xmlns:a16="http://schemas.microsoft.com/office/drawing/2014/main" id="{63218F39-E843-9618-8ABD-01B2A7284468}"/>
                </a:ext>
              </a:extLst>
            </p:cNvPr>
            <p:cNvSpPr/>
            <p:nvPr/>
          </p:nvSpPr>
          <p:spPr>
            <a:xfrm>
              <a:off x="9708278" y="1425789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Hexagone 24">
              <a:extLst>
                <a:ext uri="{FF2B5EF4-FFF2-40B4-BE49-F238E27FC236}">
                  <a16:creationId xmlns:a16="http://schemas.microsoft.com/office/drawing/2014/main" id="{ADDA6339-B4D4-EA89-86AE-B7B9710CC4C8}"/>
                </a:ext>
              </a:extLst>
            </p:cNvPr>
            <p:cNvSpPr/>
            <p:nvPr/>
          </p:nvSpPr>
          <p:spPr>
            <a:xfrm>
              <a:off x="9708278" y="2532447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Hexagone 25">
              <a:extLst>
                <a:ext uri="{FF2B5EF4-FFF2-40B4-BE49-F238E27FC236}">
                  <a16:creationId xmlns:a16="http://schemas.microsoft.com/office/drawing/2014/main" id="{09BFCE0B-7E6E-D006-5FD8-65C254E6282B}"/>
                </a:ext>
              </a:extLst>
            </p:cNvPr>
            <p:cNvSpPr/>
            <p:nvPr/>
          </p:nvSpPr>
          <p:spPr>
            <a:xfrm>
              <a:off x="9708278" y="3639105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Hexagone 26">
              <a:extLst>
                <a:ext uri="{FF2B5EF4-FFF2-40B4-BE49-F238E27FC236}">
                  <a16:creationId xmlns:a16="http://schemas.microsoft.com/office/drawing/2014/main" id="{79AAC9A0-5AB6-8C00-57BB-7AE3A5AA6B3B}"/>
                </a:ext>
              </a:extLst>
            </p:cNvPr>
            <p:cNvSpPr/>
            <p:nvPr/>
          </p:nvSpPr>
          <p:spPr>
            <a:xfrm>
              <a:off x="9708278" y="4745763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Hexagone 27">
              <a:extLst>
                <a:ext uri="{FF2B5EF4-FFF2-40B4-BE49-F238E27FC236}">
                  <a16:creationId xmlns:a16="http://schemas.microsoft.com/office/drawing/2014/main" id="{A39653E8-B70A-577E-7A77-2D5754A6719F}"/>
                </a:ext>
              </a:extLst>
            </p:cNvPr>
            <p:cNvSpPr/>
            <p:nvPr/>
          </p:nvSpPr>
          <p:spPr>
            <a:xfrm>
              <a:off x="9708278" y="585242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Hexagone 28">
              <a:extLst>
                <a:ext uri="{FF2B5EF4-FFF2-40B4-BE49-F238E27FC236}">
                  <a16:creationId xmlns:a16="http://schemas.microsoft.com/office/drawing/2014/main" id="{17ABDE12-467C-2CD5-55AB-9808E2607F4D}"/>
                </a:ext>
              </a:extLst>
            </p:cNvPr>
            <p:cNvSpPr/>
            <p:nvPr/>
          </p:nvSpPr>
          <p:spPr>
            <a:xfrm>
              <a:off x="9708278" y="6959079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Hexagone 29">
              <a:extLst>
                <a:ext uri="{FF2B5EF4-FFF2-40B4-BE49-F238E27FC236}">
                  <a16:creationId xmlns:a16="http://schemas.microsoft.com/office/drawing/2014/main" id="{4F9839EF-E57A-C778-04BA-09D861A43E73}"/>
                </a:ext>
              </a:extLst>
            </p:cNvPr>
            <p:cNvSpPr/>
            <p:nvPr/>
          </p:nvSpPr>
          <p:spPr>
            <a:xfrm>
              <a:off x="10703649" y="-29375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Hexagone 30">
              <a:extLst>
                <a:ext uri="{FF2B5EF4-FFF2-40B4-BE49-F238E27FC236}">
                  <a16:creationId xmlns:a16="http://schemas.microsoft.com/office/drawing/2014/main" id="{6E796D07-83D6-0AAF-6F47-25B1EE150A4C}"/>
                </a:ext>
              </a:extLst>
            </p:cNvPr>
            <p:cNvSpPr/>
            <p:nvPr/>
          </p:nvSpPr>
          <p:spPr>
            <a:xfrm>
              <a:off x="10703649" y="812907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Hexagone 31">
              <a:extLst>
                <a:ext uri="{FF2B5EF4-FFF2-40B4-BE49-F238E27FC236}">
                  <a16:creationId xmlns:a16="http://schemas.microsoft.com/office/drawing/2014/main" id="{84D27F4A-7F57-2E2F-1723-1C593A26686D}"/>
                </a:ext>
              </a:extLst>
            </p:cNvPr>
            <p:cNvSpPr/>
            <p:nvPr/>
          </p:nvSpPr>
          <p:spPr>
            <a:xfrm>
              <a:off x="10703649" y="1919565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Hexagone 32">
              <a:extLst>
                <a:ext uri="{FF2B5EF4-FFF2-40B4-BE49-F238E27FC236}">
                  <a16:creationId xmlns:a16="http://schemas.microsoft.com/office/drawing/2014/main" id="{1869922D-CB42-B403-5263-3F52BA01294D}"/>
                </a:ext>
              </a:extLst>
            </p:cNvPr>
            <p:cNvSpPr/>
            <p:nvPr/>
          </p:nvSpPr>
          <p:spPr>
            <a:xfrm>
              <a:off x="10703649" y="3026223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" name="Hexagone 33">
              <a:extLst>
                <a:ext uri="{FF2B5EF4-FFF2-40B4-BE49-F238E27FC236}">
                  <a16:creationId xmlns:a16="http://schemas.microsoft.com/office/drawing/2014/main" id="{276A9C11-9896-9DAC-72DD-52469E753BFA}"/>
                </a:ext>
              </a:extLst>
            </p:cNvPr>
            <p:cNvSpPr/>
            <p:nvPr/>
          </p:nvSpPr>
          <p:spPr>
            <a:xfrm>
              <a:off x="10703649" y="413288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Hexagone 34">
              <a:extLst>
                <a:ext uri="{FF2B5EF4-FFF2-40B4-BE49-F238E27FC236}">
                  <a16:creationId xmlns:a16="http://schemas.microsoft.com/office/drawing/2014/main" id="{A45501AE-E941-BFFE-C761-2E5BEF994BD9}"/>
                </a:ext>
              </a:extLst>
            </p:cNvPr>
            <p:cNvSpPr/>
            <p:nvPr/>
          </p:nvSpPr>
          <p:spPr>
            <a:xfrm>
              <a:off x="10703649" y="5239539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6" name="Hexagone 35">
              <a:extLst>
                <a:ext uri="{FF2B5EF4-FFF2-40B4-BE49-F238E27FC236}">
                  <a16:creationId xmlns:a16="http://schemas.microsoft.com/office/drawing/2014/main" id="{A9D32668-F4BE-6888-F9E7-2484B38F507D}"/>
                </a:ext>
              </a:extLst>
            </p:cNvPr>
            <p:cNvSpPr/>
            <p:nvPr/>
          </p:nvSpPr>
          <p:spPr>
            <a:xfrm>
              <a:off x="10703649" y="6346197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7" name="Hexagone 36">
              <a:extLst>
                <a:ext uri="{FF2B5EF4-FFF2-40B4-BE49-F238E27FC236}">
                  <a16:creationId xmlns:a16="http://schemas.microsoft.com/office/drawing/2014/main" id="{C0A1A2A1-9308-C018-E380-7F3FD6B1C15A}"/>
                </a:ext>
              </a:extLst>
            </p:cNvPr>
            <p:cNvSpPr/>
            <p:nvPr/>
          </p:nvSpPr>
          <p:spPr>
            <a:xfrm>
              <a:off x="11699020" y="31913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Hexagone 37">
              <a:extLst>
                <a:ext uri="{FF2B5EF4-FFF2-40B4-BE49-F238E27FC236}">
                  <a16:creationId xmlns:a16="http://schemas.microsoft.com/office/drawing/2014/main" id="{5C375F1A-3A1B-106A-333E-3F4FAD799350}"/>
                </a:ext>
              </a:extLst>
            </p:cNvPr>
            <p:cNvSpPr/>
            <p:nvPr/>
          </p:nvSpPr>
          <p:spPr>
            <a:xfrm>
              <a:off x="11699020" y="1425789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Hexagone 38">
              <a:extLst>
                <a:ext uri="{FF2B5EF4-FFF2-40B4-BE49-F238E27FC236}">
                  <a16:creationId xmlns:a16="http://schemas.microsoft.com/office/drawing/2014/main" id="{5926ACF2-EE10-F6D7-82FD-06CD3E0C7442}"/>
                </a:ext>
              </a:extLst>
            </p:cNvPr>
            <p:cNvSpPr/>
            <p:nvPr/>
          </p:nvSpPr>
          <p:spPr>
            <a:xfrm>
              <a:off x="11699020" y="2532447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Hexagone 39">
              <a:extLst>
                <a:ext uri="{FF2B5EF4-FFF2-40B4-BE49-F238E27FC236}">
                  <a16:creationId xmlns:a16="http://schemas.microsoft.com/office/drawing/2014/main" id="{B6520B32-D73D-528D-92B3-BBB332CB77A6}"/>
                </a:ext>
              </a:extLst>
            </p:cNvPr>
            <p:cNvSpPr/>
            <p:nvPr/>
          </p:nvSpPr>
          <p:spPr>
            <a:xfrm>
              <a:off x="11699020" y="3639105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Hexagone 40">
              <a:extLst>
                <a:ext uri="{FF2B5EF4-FFF2-40B4-BE49-F238E27FC236}">
                  <a16:creationId xmlns:a16="http://schemas.microsoft.com/office/drawing/2014/main" id="{1E924818-7E66-5976-55E0-54D4991B7BA1}"/>
                </a:ext>
              </a:extLst>
            </p:cNvPr>
            <p:cNvSpPr/>
            <p:nvPr/>
          </p:nvSpPr>
          <p:spPr>
            <a:xfrm>
              <a:off x="11699020" y="4745763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Hexagone 41">
              <a:extLst>
                <a:ext uri="{FF2B5EF4-FFF2-40B4-BE49-F238E27FC236}">
                  <a16:creationId xmlns:a16="http://schemas.microsoft.com/office/drawing/2014/main" id="{5444CF4A-96D3-1535-AF23-20AE63AA3FA6}"/>
                </a:ext>
              </a:extLst>
            </p:cNvPr>
            <p:cNvSpPr/>
            <p:nvPr/>
          </p:nvSpPr>
          <p:spPr>
            <a:xfrm>
              <a:off x="11699020" y="5852421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Hexagone 42">
              <a:extLst>
                <a:ext uri="{FF2B5EF4-FFF2-40B4-BE49-F238E27FC236}">
                  <a16:creationId xmlns:a16="http://schemas.microsoft.com/office/drawing/2014/main" id="{C60EA1E9-0FBA-1FA2-D683-5635A87B11EB}"/>
                </a:ext>
              </a:extLst>
            </p:cNvPr>
            <p:cNvSpPr/>
            <p:nvPr/>
          </p:nvSpPr>
          <p:spPr>
            <a:xfrm>
              <a:off x="11699020" y="6959079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Hexagone 43">
              <a:extLst>
                <a:ext uri="{FF2B5EF4-FFF2-40B4-BE49-F238E27FC236}">
                  <a16:creationId xmlns:a16="http://schemas.microsoft.com/office/drawing/2014/main" id="{1E898A01-F168-E0E9-E82E-041525BCA8B7}"/>
                </a:ext>
              </a:extLst>
            </p:cNvPr>
            <p:cNvSpPr/>
            <p:nvPr/>
          </p:nvSpPr>
          <p:spPr>
            <a:xfrm>
              <a:off x="5730197" y="2492772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Hexagone 44">
              <a:extLst>
                <a:ext uri="{FF2B5EF4-FFF2-40B4-BE49-F238E27FC236}">
                  <a16:creationId xmlns:a16="http://schemas.microsoft.com/office/drawing/2014/main" id="{E210B75C-2A4C-82A1-1299-014B42AB3619}"/>
                </a:ext>
              </a:extLst>
            </p:cNvPr>
            <p:cNvSpPr/>
            <p:nvPr/>
          </p:nvSpPr>
          <p:spPr>
            <a:xfrm>
              <a:off x="5726794" y="5791026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Hexagone 45">
              <a:extLst>
                <a:ext uri="{FF2B5EF4-FFF2-40B4-BE49-F238E27FC236}">
                  <a16:creationId xmlns:a16="http://schemas.microsoft.com/office/drawing/2014/main" id="{C75A52AF-F3AE-9D3D-B79A-250C2DFC9D68}"/>
                </a:ext>
              </a:extLst>
            </p:cNvPr>
            <p:cNvSpPr/>
            <p:nvPr/>
          </p:nvSpPr>
          <p:spPr>
            <a:xfrm>
              <a:off x="5726794" y="4702122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Hexagone 46">
              <a:extLst>
                <a:ext uri="{FF2B5EF4-FFF2-40B4-BE49-F238E27FC236}">
                  <a16:creationId xmlns:a16="http://schemas.microsoft.com/office/drawing/2014/main" id="{194B226A-0E1D-1159-1BC3-FF6978083F01}"/>
                </a:ext>
              </a:extLst>
            </p:cNvPr>
            <p:cNvSpPr/>
            <p:nvPr/>
          </p:nvSpPr>
          <p:spPr>
            <a:xfrm>
              <a:off x="9722540" y="-779527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Hexagone 47">
              <a:extLst>
                <a:ext uri="{FF2B5EF4-FFF2-40B4-BE49-F238E27FC236}">
                  <a16:creationId xmlns:a16="http://schemas.microsoft.com/office/drawing/2014/main" id="{03FA41F5-B70A-09EE-81C1-1E0FBD1D7FDC}"/>
                </a:ext>
              </a:extLst>
            </p:cNvPr>
            <p:cNvSpPr/>
            <p:nvPr/>
          </p:nvSpPr>
          <p:spPr>
            <a:xfrm>
              <a:off x="7750865" y="-750952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Hexagone 48">
              <a:extLst>
                <a:ext uri="{FF2B5EF4-FFF2-40B4-BE49-F238E27FC236}">
                  <a16:creationId xmlns:a16="http://schemas.microsoft.com/office/drawing/2014/main" id="{050F65E8-9949-0110-0135-A160F158F20D}"/>
                </a:ext>
              </a:extLst>
            </p:cNvPr>
            <p:cNvSpPr/>
            <p:nvPr/>
          </p:nvSpPr>
          <p:spPr>
            <a:xfrm>
              <a:off x="11713282" y="-750952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Hexagone 49">
              <a:extLst>
                <a:ext uri="{FF2B5EF4-FFF2-40B4-BE49-F238E27FC236}">
                  <a16:creationId xmlns:a16="http://schemas.microsoft.com/office/drawing/2014/main" id="{DE9E075C-F920-346E-0372-66986B2A603B}"/>
                </a:ext>
              </a:extLst>
            </p:cNvPr>
            <p:cNvSpPr/>
            <p:nvPr/>
          </p:nvSpPr>
          <p:spPr>
            <a:xfrm>
              <a:off x="4783819" y="5273622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Hexagone 50">
              <a:extLst>
                <a:ext uri="{FF2B5EF4-FFF2-40B4-BE49-F238E27FC236}">
                  <a16:creationId xmlns:a16="http://schemas.microsoft.com/office/drawing/2014/main" id="{C312C0B3-A11D-31B2-D31C-07F7A488885F}"/>
                </a:ext>
              </a:extLst>
            </p:cNvPr>
            <p:cNvSpPr/>
            <p:nvPr/>
          </p:nvSpPr>
          <p:spPr>
            <a:xfrm>
              <a:off x="4769532" y="6345184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Hexagone 51">
              <a:extLst>
                <a:ext uri="{FF2B5EF4-FFF2-40B4-BE49-F238E27FC236}">
                  <a16:creationId xmlns:a16="http://schemas.microsoft.com/office/drawing/2014/main" id="{DFF0C361-D1DD-CA9E-6161-D046ED994E37}"/>
                </a:ext>
              </a:extLst>
            </p:cNvPr>
            <p:cNvSpPr/>
            <p:nvPr/>
          </p:nvSpPr>
          <p:spPr>
            <a:xfrm>
              <a:off x="3814646" y="4745763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Hexagone 52">
              <a:extLst>
                <a:ext uri="{FF2B5EF4-FFF2-40B4-BE49-F238E27FC236}">
                  <a16:creationId xmlns:a16="http://schemas.microsoft.com/office/drawing/2014/main" id="{32023626-B474-9174-F282-0A3E32DD5F09}"/>
                </a:ext>
              </a:extLst>
            </p:cNvPr>
            <p:cNvSpPr/>
            <p:nvPr/>
          </p:nvSpPr>
          <p:spPr>
            <a:xfrm>
              <a:off x="3828933" y="5831613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4" name="Hexagone 53">
              <a:extLst>
                <a:ext uri="{FF2B5EF4-FFF2-40B4-BE49-F238E27FC236}">
                  <a16:creationId xmlns:a16="http://schemas.microsoft.com/office/drawing/2014/main" id="{6A4AA0FA-609A-E5C6-0AB2-8FF47882DFA4}"/>
                </a:ext>
              </a:extLst>
            </p:cNvPr>
            <p:cNvSpPr/>
            <p:nvPr/>
          </p:nvSpPr>
          <p:spPr>
            <a:xfrm>
              <a:off x="381511" y="4641405"/>
              <a:ext cx="1115568" cy="987552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6" name="ZoneTexte 55">
            <a:extLst>
              <a:ext uri="{FF2B5EF4-FFF2-40B4-BE49-F238E27FC236}">
                <a16:creationId xmlns:a16="http://schemas.microsoft.com/office/drawing/2014/main" id="{DBB09357-3C96-8319-D4DD-71E975694464}"/>
              </a:ext>
            </a:extLst>
          </p:cNvPr>
          <p:cNvSpPr txBox="1"/>
          <p:nvPr/>
        </p:nvSpPr>
        <p:spPr>
          <a:xfrm>
            <a:off x="0" y="447059"/>
            <a:ext cx="681513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500" dirty="0" err="1">
                <a:latin typeface="Lilita One" panose="02000000000000000000" pitchFamily="2" charset="0"/>
              </a:rPr>
              <a:t>PingPulse</a:t>
            </a:r>
            <a:endParaRPr lang="fr-FR" sz="11500" dirty="0">
              <a:latin typeface="Lilita One" panose="02000000000000000000" pitchFamily="2" charset="0"/>
            </a:endParaRP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2AD81020-B456-42E4-DE1E-6AF644142E2C}"/>
              </a:ext>
            </a:extLst>
          </p:cNvPr>
          <p:cNvSpPr txBox="1"/>
          <p:nvPr/>
        </p:nvSpPr>
        <p:spPr>
          <a:xfrm>
            <a:off x="372783" y="5628957"/>
            <a:ext cx="31861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latin typeface="Lilita One" panose="02000000000000000000" pitchFamily="2" charset="0"/>
              </a:rPr>
              <a:t>Yanis TAOUIL</a:t>
            </a:r>
          </a:p>
          <a:p>
            <a:r>
              <a:rPr lang="fr-FR" sz="3200" dirty="0">
                <a:latin typeface="Lilita One" panose="02000000000000000000" pitchFamily="2" charset="0"/>
              </a:rPr>
              <a:t>Louis BARTHEZ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128DEC1C-17F3-5234-CFEF-A1AD54490D8F}"/>
              </a:ext>
            </a:extLst>
          </p:cNvPr>
          <p:cNvSpPr txBox="1"/>
          <p:nvPr/>
        </p:nvSpPr>
        <p:spPr>
          <a:xfrm>
            <a:off x="1586108" y="2921200"/>
            <a:ext cx="3642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Lilita One" panose="02000000000000000000" pitchFamily="2" charset="0"/>
              </a:rPr>
              <a:t>“Joue même sans amis!!!”</a:t>
            </a:r>
          </a:p>
        </p:txBody>
      </p:sp>
    </p:spTree>
    <p:extLst>
      <p:ext uri="{BB962C8B-B14F-4D97-AF65-F5344CB8AC3E}">
        <p14:creationId xmlns:p14="http://schemas.microsoft.com/office/powerpoint/2010/main" val="2649941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CD6A7ED-19AD-9213-060C-ECCEC5F884A7}"/>
              </a:ext>
            </a:extLst>
          </p:cNvPr>
          <p:cNvSpPr txBox="1"/>
          <p:nvPr/>
        </p:nvSpPr>
        <p:spPr>
          <a:xfrm>
            <a:off x="0" y="0"/>
            <a:ext cx="12192000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7200" dirty="0">
                <a:latin typeface="Lilita One" panose="02000000000000000000" pitchFamily="2" charset="0"/>
              </a:rPr>
              <a:t>PREMICES</a:t>
            </a:r>
            <a:endParaRPr lang="fr-FR" dirty="0">
              <a:latin typeface="Lilita One" panose="02000000000000000000" pitchFamily="2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3CD4F22C-40DD-5A32-4007-1C3FD2BD23F0}"/>
              </a:ext>
            </a:extLst>
          </p:cNvPr>
          <p:cNvSpPr/>
          <p:nvPr/>
        </p:nvSpPr>
        <p:spPr>
          <a:xfrm>
            <a:off x="4309872" y="1353313"/>
            <a:ext cx="3572256" cy="5175503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BEF7B06F-8617-4351-5FE8-66BE86EF56BA}"/>
              </a:ext>
            </a:extLst>
          </p:cNvPr>
          <p:cNvSpPr/>
          <p:nvPr/>
        </p:nvSpPr>
        <p:spPr>
          <a:xfrm>
            <a:off x="420624" y="1353312"/>
            <a:ext cx="3572256" cy="5175504"/>
          </a:xfrm>
          <a:prstGeom prst="roundRect">
            <a:avLst/>
          </a:prstGeom>
          <a:blipFill>
            <a:blip r:embed="rId3"/>
            <a:stretch>
              <a:fillRect t="10699" b="10699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E408B316-61DF-9AFD-AC10-2F52A93FBB2E}"/>
              </a:ext>
            </a:extLst>
          </p:cNvPr>
          <p:cNvSpPr/>
          <p:nvPr/>
        </p:nvSpPr>
        <p:spPr>
          <a:xfrm>
            <a:off x="8199120" y="1353312"/>
            <a:ext cx="3572256" cy="5175504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C3ACA0A-2AA5-3D7A-F069-56E5C08F6E83}"/>
              </a:ext>
            </a:extLst>
          </p:cNvPr>
          <p:cNvSpPr txBox="1"/>
          <p:nvPr/>
        </p:nvSpPr>
        <p:spPr>
          <a:xfrm>
            <a:off x="945930" y="7423464"/>
            <a:ext cx="3972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-Mouvements horizontaux et verticaux</a:t>
            </a:r>
          </a:p>
          <a:p>
            <a:r>
              <a:rPr lang="fr-FR" dirty="0"/>
              <a:t>-Plus de précision</a:t>
            </a:r>
          </a:p>
          <a:p>
            <a:r>
              <a:rPr lang="fr-FR" dirty="0"/>
              <a:t>-Plus difficile à construire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5CC8334-5C71-0062-F0D2-E01FE1FBDA00}"/>
              </a:ext>
            </a:extLst>
          </p:cNvPr>
          <p:cNvSpPr txBox="1"/>
          <p:nvPr/>
        </p:nvSpPr>
        <p:spPr>
          <a:xfrm>
            <a:off x="7492194" y="7423464"/>
            <a:ext cx="3972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-Mouvements horizontaux seulement</a:t>
            </a:r>
          </a:p>
          <a:p>
            <a:r>
              <a:rPr lang="fr-FR" dirty="0"/>
              <a:t>-Moins de précision</a:t>
            </a:r>
          </a:p>
          <a:p>
            <a:r>
              <a:rPr lang="fr-FR" dirty="0"/>
              <a:t>-Plus facile à construire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451DCDF-EDC8-B9AB-7FBA-9059F5D23BF6}"/>
              </a:ext>
            </a:extLst>
          </p:cNvPr>
          <p:cNvSpPr txBox="1"/>
          <p:nvPr/>
        </p:nvSpPr>
        <p:spPr>
          <a:xfrm>
            <a:off x="1579072" y="-1016711"/>
            <a:ext cx="170099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Lilita One" panose="02000000000000000000" pitchFamily="2" charset="0"/>
              </a:rPr>
              <a:t>Plan 1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2C0089F-73D3-F27C-A648-22DC639A0434}"/>
              </a:ext>
            </a:extLst>
          </p:cNvPr>
          <p:cNvSpPr txBox="1"/>
          <p:nvPr/>
        </p:nvSpPr>
        <p:spPr>
          <a:xfrm>
            <a:off x="8533560" y="-1016712"/>
            <a:ext cx="170099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Lilita One" panose="02000000000000000000" pitchFamily="2" charset="0"/>
              </a:rPr>
              <a:t>Plan 2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18623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CD6A7ED-19AD-9213-060C-ECCEC5F884A7}"/>
              </a:ext>
            </a:extLst>
          </p:cNvPr>
          <p:cNvSpPr txBox="1"/>
          <p:nvPr/>
        </p:nvSpPr>
        <p:spPr>
          <a:xfrm>
            <a:off x="0" y="-134100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dirty="0">
                <a:latin typeface="Lilita One" panose="02000000000000000000" pitchFamily="2" charset="0"/>
              </a:rPr>
              <a:t>PREMICES</a:t>
            </a:r>
            <a:endParaRPr lang="fr-FR" dirty="0">
              <a:latin typeface="Lilita One" panose="02000000000000000000" pitchFamily="2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3CD4F22C-40DD-5A32-4007-1C3FD2BD23F0}"/>
              </a:ext>
            </a:extLst>
          </p:cNvPr>
          <p:cNvSpPr/>
          <p:nvPr/>
        </p:nvSpPr>
        <p:spPr>
          <a:xfrm>
            <a:off x="4309872" y="8035467"/>
            <a:ext cx="3572256" cy="5175503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BEF7B06F-8617-4351-5FE8-66BE86EF56BA}"/>
              </a:ext>
            </a:extLst>
          </p:cNvPr>
          <p:cNvSpPr/>
          <p:nvPr/>
        </p:nvSpPr>
        <p:spPr>
          <a:xfrm>
            <a:off x="1244634" y="923330"/>
            <a:ext cx="2748245" cy="3565530"/>
          </a:xfrm>
          <a:prstGeom prst="roundRect">
            <a:avLst/>
          </a:prstGeom>
          <a:blipFill>
            <a:blip r:embed="rId3"/>
            <a:stretch>
              <a:fillRect t="10699" b="10699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E408B316-61DF-9AFD-AC10-2F52A93FBB2E}"/>
              </a:ext>
            </a:extLst>
          </p:cNvPr>
          <p:cNvSpPr/>
          <p:nvPr/>
        </p:nvSpPr>
        <p:spPr>
          <a:xfrm>
            <a:off x="8199121" y="923329"/>
            <a:ext cx="2748245" cy="3565531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A152B9E-032B-92D7-F3E0-F00E53AA3BAE}"/>
              </a:ext>
            </a:extLst>
          </p:cNvPr>
          <p:cNvSpPr txBox="1"/>
          <p:nvPr/>
        </p:nvSpPr>
        <p:spPr>
          <a:xfrm>
            <a:off x="1768258" y="220718"/>
            <a:ext cx="170099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Lilita One" panose="02000000000000000000" pitchFamily="2" charset="0"/>
              </a:rPr>
              <a:t>Plan 1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633533D-A245-6B89-D331-799E2683B62B}"/>
              </a:ext>
            </a:extLst>
          </p:cNvPr>
          <p:cNvSpPr txBox="1"/>
          <p:nvPr/>
        </p:nvSpPr>
        <p:spPr>
          <a:xfrm>
            <a:off x="8722746" y="220717"/>
            <a:ext cx="170099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Lilita One" panose="02000000000000000000" pitchFamily="2" charset="0"/>
              </a:rPr>
              <a:t>Plan 2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FF1FCF8-84AD-9D30-04F4-BCB417F4EBFF}"/>
              </a:ext>
            </a:extLst>
          </p:cNvPr>
          <p:cNvSpPr txBox="1"/>
          <p:nvPr/>
        </p:nvSpPr>
        <p:spPr>
          <a:xfrm>
            <a:off x="1040523" y="5011340"/>
            <a:ext cx="3972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-Mouvements horizontaux et verticaux</a:t>
            </a:r>
          </a:p>
          <a:p>
            <a:r>
              <a:rPr lang="fr-FR" dirty="0"/>
              <a:t>-Plus de précision</a:t>
            </a:r>
          </a:p>
          <a:p>
            <a:r>
              <a:rPr lang="fr-FR" dirty="0"/>
              <a:t>-Plus difficile à construire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6238ADB-52F8-2EB0-9EC2-849A3397C2B2}"/>
              </a:ext>
            </a:extLst>
          </p:cNvPr>
          <p:cNvSpPr txBox="1"/>
          <p:nvPr/>
        </p:nvSpPr>
        <p:spPr>
          <a:xfrm>
            <a:off x="7586787" y="5011340"/>
            <a:ext cx="3972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-Mouvements horizontaux seulement</a:t>
            </a:r>
          </a:p>
          <a:p>
            <a:r>
              <a:rPr lang="fr-FR" dirty="0"/>
              <a:t>-Moins de précision</a:t>
            </a:r>
          </a:p>
          <a:p>
            <a:r>
              <a:rPr lang="fr-FR" dirty="0"/>
              <a:t>-Plus facile à construire</a:t>
            </a:r>
          </a:p>
        </p:txBody>
      </p:sp>
      <p:sp>
        <p:nvSpPr>
          <p:cNvPr id="11" name="Flèche vers la droite 10">
            <a:extLst>
              <a:ext uri="{FF2B5EF4-FFF2-40B4-BE49-F238E27FC236}">
                <a16:creationId xmlns:a16="http://schemas.microsoft.com/office/drawing/2014/main" id="{159FE379-C005-9BD6-D4A9-AD12F2A0E8D0}"/>
              </a:ext>
            </a:extLst>
          </p:cNvPr>
          <p:cNvSpPr/>
          <p:nvPr/>
        </p:nvSpPr>
        <p:spPr>
          <a:xfrm>
            <a:off x="5013434" y="7366371"/>
            <a:ext cx="2033752" cy="133819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EDB2F154-F77C-2A10-6ABD-EAD014CAAC68}"/>
              </a:ext>
            </a:extLst>
          </p:cNvPr>
          <p:cNvSpPr/>
          <p:nvPr/>
        </p:nvSpPr>
        <p:spPr>
          <a:xfrm>
            <a:off x="13349216" y="923329"/>
            <a:ext cx="3122580" cy="4227455"/>
          </a:xfrm>
          <a:prstGeom prst="round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05284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CD6A7ED-19AD-9213-060C-ECCEC5F884A7}"/>
              </a:ext>
            </a:extLst>
          </p:cNvPr>
          <p:cNvSpPr txBox="1"/>
          <p:nvPr/>
        </p:nvSpPr>
        <p:spPr>
          <a:xfrm>
            <a:off x="0" y="-134100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dirty="0">
                <a:latin typeface="Lilita One" panose="02000000000000000000" pitchFamily="2" charset="0"/>
              </a:rPr>
              <a:t>PREMICES</a:t>
            </a:r>
            <a:endParaRPr lang="fr-FR" dirty="0">
              <a:latin typeface="Lilita One" panose="02000000000000000000" pitchFamily="2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3CD4F22C-40DD-5A32-4007-1C3FD2BD23F0}"/>
              </a:ext>
            </a:extLst>
          </p:cNvPr>
          <p:cNvSpPr/>
          <p:nvPr/>
        </p:nvSpPr>
        <p:spPr>
          <a:xfrm>
            <a:off x="4309872" y="8035467"/>
            <a:ext cx="3572256" cy="5175503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BEF7B06F-8617-4351-5FE8-66BE86EF56BA}"/>
              </a:ext>
            </a:extLst>
          </p:cNvPr>
          <p:cNvSpPr/>
          <p:nvPr/>
        </p:nvSpPr>
        <p:spPr>
          <a:xfrm>
            <a:off x="251406" y="1720886"/>
            <a:ext cx="3217848" cy="4213784"/>
          </a:xfrm>
          <a:prstGeom prst="roundRect">
            <a:avLst/>
          </a:prstGeom>
          <a:blipFill>
            <a:blip r:embed="rId3"/>
            <a:stretch>
              <a:fillRect t="10699" b="10699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E408B316-61DF-9AFD-AC10-2F52A93FBB2E}"/>
              </a:ext>
            </a:extLst>
          </p:cNvPr>
          <p:cNvSpPr/>
          <p:nvPr/>
        </p:nvSpPr>
        <p:spPr>
          <a:xfrm>
            <a:off x="12597701" y="1151499"/>
            <a:ext cx="2748245" cy="3565531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A152B9E-032B-92D7-F3E0-F00E53AA3BAE}"/>
              </a:ext>
            </a:extLst>
          </p:cNvPr>
          <p:cNvSpPr txBox="1"/>
          <p:nvPr/>
        </p:nvSpPr>
        <p:spPr>
          <a:xfrm>
            <a:off x="1009832" y="582113"/>
            <a:ext cx="170099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Lilita One" panose="02000000000000000000" pitchFamily="2" charset="0"/>
              </a:rPr>
              <a:t>Plan 1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633533D-A245-6B89-D331-799E2683B62B}"/>
              </a:ext>
            </a:extLst>
          </p:cNvPr>
          <p:cNvSpPr txBox="1"/>
          <p:nvPr/>
        </p:nvSpPr>
        <p:spPr>
          <a:xfrm>
            <a:off x="13010967" y="353942"/>
            <a:ext cx="170099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Lilita One" panose="02000000000000000000" pitchFamily="2" charset="0"/>
              </a:rPr>
              <a:t>Plan 2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FF1FCF8-84AD-9D30-04F4-BCB417F4EBFF}"/>
              </a:ext>
            </a:extLst>
          </p:cNvPr>
          <p:cNvSpPr txBox="1"/>
          <p:nvPr/>
        </p:nvSpPr>
        <p:spPr>
          <a:xfrm>
            <a:off x="-4367049" y="5025011"/>
            <a:ext cx="3972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-Mouvements horizontaux et verticaux</a:t>
            </a:r>
          </a:p>
          <a:p>
            <a:r>
              <a:rPr lang="fr-FR" dirty="0"/>
              <a:t>-Plus de précision</a:t>
            </a:r>
          </a:p>
          <a:p>
            <a:r>
              <a:rPr lang="fr-FR" dirty="0"/>
              <a:t>-Plus difficile à construire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6238ADB-52F8-2EB0-9EC2-849A3397C2B2}"/>
              </a:ext>
            </a:extLst>
          </p:cNvPr>
          <p:cNvSpPr txBox="1"/>
          <p:nvPr/>
        </p:nvSpPr>
        <p:spPr>
          <a:xfrm>
            <a:off x="12458332" y="5011340"/>
            <a:ext cx="3972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-Mouvements horizontaux seulement</a:t>
            </a:r>
          </a:p>
          <a:p>
            <a:r>
              <a:rPr lang="fr-FR" dirty="0"/>
              <a:t>-Moins de précision</a:t>
            </a:r>
          </a:p>
          <a:p>
            <a:r>
              <a:rPr lang="fr-FR" dirty="0"/>
              <a:t>-Plus facile à construire</a:t>
            </a:r>
          </a:p>
        </p:txBody>
      </p:sp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8BFF9FF0-2BC1-A1C6-543E-4C317A94C65A}"/>
              </a:ext>
            </a:extLst>
          </p:cNvPr>
          <p:cNvSpPr/>
          <p:nvPr/>
        </p:nvSpPr>
        <p:spPr>
          <a:xfrm>
            <a:off x="4141669" y="2906851"/>
            <a:ext cx="2033752" cy="133819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D954FBA9-98A8-4CFA-BA1D-994552ACA935}"/>
              </a:ext>
            </a:extLst>
          </p:cNvPr>
          <p:cNvSpPr/>
          <p:nvPr/>
        </p:nvSpPr>
        <p:spPr>
          <a:xfrm>
            <a:off x="8577326" y="1720886"/>
            <a:ext cx="3122580" cy="4227455"/>
          </a:xfrm>
          <a:prstGeom prst="round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07914694-BB22-6CE0-EC05-3F88F9CF44B5}"/>
              </a:ext>
            </a:extLst>
          </p:cNvPr>
          <p:cNvCxnSpPr>
            <a:cxnSpLocks/>
          </p:cNvCxnSpPr>
          <p:nvPr/>
        </p:nvCxnSpPr>
        <p:spPr>
          <a:xfrm flipH="1">
            <a:off x="7942305" y="3827778"/>
            <a:ext cx="1523667" cy="569646"/>
          </a:xfrm>
          <a:prstGeom prst="straightConnector1">
            <a:avLst/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AE60E679-942B-461C-D89C-749FAF74C30D}"/>
              </a:ext>
            </a:extLst>
          </p:cNvPr>
          <p:cNvSpPr txBox="1"/>
          <p:nvPr/>
        </p:nvSpPr>
        <p:spPr>
          <a:xfrm>
            <a:off x="6906721" y="4033557"/>
            <a:ext cx="1240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Support en bois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405FF9CC-3410-A307-E082-7AF06DBDC0CC}"/>
              </a:ext>
            </a:extLst>
          </p:cNvPr>
          <p:cNvCxnSpPr>
            <a:cxnSpLocks/>
          </p:cNvCxnSpPr>
          <p:nvPr/>
        </p:nvCxnSpPr>
        <p:spPr>
          <a:xfrm flipH="1">
            <a:off x="7942305" y="3603359"/>
            <a:ext cx="1433515" cy="157305"/>
          </a:xfrm>
          <a:prstGeom prst="straightConnector1">
            <a:avLst/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4B11BD85-F8DB-9273-E2BB-10C12D8EF922}"/>
              </a:ext>
            </a:extLst>
          </p:cNvPr>
          <p:cNvSpPr txBox="1"/>
          <p:nvPr/>
        </p:nvSpPr>
        <p:spPr>
          <a:xfrm>
            <a:off x="6804466" y="3568775"/>
            <a:ext cx="1240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charnière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CB791B68-59FF-0262-65B1-D704D7FE1175}"/>
              </a:ext>
            </a:extLst>
          </p:cNvPr>
          <p:cNvCxnSpPr>
            <a:cxnSpLocks/>
          </p:cNvCxnSpPr>
          <p:nvPr/>
        </p:nvCxnSpPr>
        <p:spPr>
          <a:xfrm flipH="1">
            <a:off x="8128429" y="3827778"/>
            <a:ext cx="2294044" cy="1214182"/>
          </a:xfrm>
          <a:prstGeom prst="straightConnector1">
            <a:avLst/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481F78DE-51A9-D0B2-E4EC-D87AFAE9A67C}"/>
              </a:ext>
            </a:extLst>
          </p:cNvPr>
          <p:cNvSpPr txBox="1"/>
          <p:nvPr/>
        </p:nvSpPr>
        <p:spPr>
          <a:xfrm>
            <a:off x="6551771" y="4688174"/>
            <a:ext cx="1729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Servomoteur +</a:t>
            </a:r>
          </a:p>
          <a:p>
            <a:r>
              <a:rPr lang="fr-FR" dirty="0"/>
              <a:t>crémaillère</a:t>
            </a:r>
          </a:p>
        </p:txBody>
      </p: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B16DFA9B-8202-8B04-7760-4CF5637603C1}"/>
              </a:ext>
            </a:extLst>
          </p:cNvPr>
          <p:cNvCxnSpPr>
            <a:cxnSpLocks/>
          </p:cNvCxnSpPr>
          <p:nvPr/>
        </p:nvCxnSpPr>
        <p:spPr>
          <a:xfrm flipH="1" flipV="1">
            <a:off x="7818900" y="3150302"/>
            <a:ext cx="2319716" cy="453057"/>
          </a:xfrm>
          <a:prstGeom prst="straightConnector1">
            <a:avLst/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ZoneTexte 32">
            <a:extLst>
              <a:ext uri="{FF2B5EF4-FFF2-40B4-BE49-F238E27FC236}">
                <a16:creationId xmlns:a16="http://schemas.microsoft.com/office/drawing/2014/main" id="{7320E89D-642C-C117-37BC-C62CB5398383}"/>
              </a:ext>
            </a:extLst>
          </p:cNvPr>
          <p:cNvSpPr txBox="1"/>
          <p:nvPr/>
        </p:nvSpPr>
        <p:spPr>
          <a:xfrm>
            <a:off x="6906721" y="2888887"/>
            <a:ext cx="1240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Planche en bois</a:t>
            </a:r>
          </a:p>
        </p:txBody>
      </p:sp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00DCB14B-ACCF-6E01-B475-9EE84538D97F}"/>
              </a:ext>
            </a:extLst>
          </p:cNvPr>
          <p:cNvSpPr/>
          <p:nvPr/>
        </p:nvSpPr>
        <p:spPr>
          <a:xfrm>
            <a:off x="13769393" y="1259221"/>
            <a:ext cx="3122580" cy="4227455"/>
          </a:xfrm>
          <a:prstGeom prst="roundRect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25266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CD6A7ED-19AD-9213-060C-ECCEC5F884A7}"/>
              </a:ext>
            </a:extLst>
          </p:cNvPr>
          <p:cNvSpPr txBox="1"/>
          <p:nvPr/>
        </p:nvSpPr>
        <p:spPr>
          <a:xfrm>
            <a:off x="0" y="-1341006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dirty="0">
                <a:latin typeface="Lilita One" panose="02000000000000000000" pitchFamily="2" charset="0"/>
              </a:rPr>
              <a:t>PREMICES</a:t>
            </a:r>
            <a:endParaRPr lang="fr-FR" dirty="0">
              <a:latin typeface="Lilita One" panose="02000000000000000000" pitchFamily="2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3CD4F22C-40DD-5A32-4007-1C3FD2BD23F0}"/>
              </a:ext>
            </a:extLst>
          </p:cNvPr>
          <p:cNvSpPr/>
          <p:nvPr/>
        </p:nvSpPr>
        <p:spPr>
          <a:xfrm>
            <a:off x="4309872" y="8035467"/>
            <a:ext cx="3572256" cy="5175503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E408B316-61DF-9AFD-AC10-2F52A93FBB2E}"/>
              </a:ext>
            </a:extLst>
          </p:cNvPr>
          <p:cNvSpPr/>
          <p:nvPr/>
        </p:nvSpPr>
        <p:spPr>
          <a:xfrm>
            <a:off x="12597701" y="1151499"/>
            <a:ext cx="2748245" cy="3565531"/>
          </a:xfrm>
          <a:prstGeom prst="roundRect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633533D-A245-6B89-D331-799E2683B62B}"/>
              </a:ext>
            </a:extLst>
          </p:cNvPr>
          <p:cNvSpPr txBox="1"/>
          <p:nvPr/>
        </p:nvSpPr>
        <p:spPr>
          <a:xfrm>
            <a:off x="13010967" y="353942"/>
            <a:ext cx="170099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Lilita One" panose="02000000000000000000" pitchFamily="2" charset="0"/>
              </a:rPr>
              <a:t>Plan 2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FF1FCF8-84AD-9D30-04F4-BCB417F4EBFF}"/>
              </a:ext>
            </a:extLst>
          </p:cNvPr>
          <p:cNvSpPr txBox="1"/>
          <p:nvPr/>
        </p:nvSpPr>
        <p:spPr>
          <a:xfrm>
            <a:off x="-4367049" y="5025011"/>
            <a:ext cx="3972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-Mouvements horizontaux et verticaux</a:t>
            </a:r>
          </a:p>
          <a:p>
            <a:r>
              <a:rPr lang="fr-FR" dirty="0"/>
              <a:t>-Plus de précision</a:t>
            </a:r>
          </a:p>
          <a:p>
            <a:r>
              <a:rPr lang="fr-FR" dirty="0"/>
              <a:t>-Plus difficile à construire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6238ADB-52F8-2EB0-9EC2-849A3397C2B2}"/>
              </a:ext>
            </a:extLst>
          </p:cNvPr>
          <p:cNvSpPr txBox="1"/>
          <p:nvPr/>
        </p:nvSpPr>
        <p:spPr>
          <a:xfrm>
            <a:off x="12458332" y="5011340"/>
            <a:ext cx="3972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-Mouvements horizontaux seulement</a:t>
            </a:r>
          </a:p>
          <a:p>
            <a:r>
              <a:rPr lang="fr-FR" dirty="0"/>
              <a:t>-Moins de précision</a:t>
            </a:r>
          </a:p>
          <a:p>
            <a:r>
              <a:rPr lang="fr-FR" dirty="0"/>
              <a:t>-Plus facile à construire</a:t>
            </a:r>
          </a:p>
        </p:txBody>
      </p:sp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8BFF9FF0-2BC1-A1C6-543E-4C317A94C65A}"/>
              </a:ext>
            </a:extLst>
          </p:cNvPr>
          <p:cNvSpPr/>
          <p:nvPr/>
        </p:nvSpPr>
        <p:spPr>
          <a:xfrm>
            <a:off x="5079124" y="2759903"/>
            <a:ext cx="2033752" cy="133819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D954FBA9-98A8-4CFA-BA1D-994552ACA935}"/>
              </a:ext>
            </a:extLst>
          </p:cNvPr>
          <p:cNvSpPr/>
          <p:nvPr/>
        </p:nvSpPr>
        <p:spPr>
          <a:xfrm>
            <a:off x="405150" y="834607"/>
            <a:ext cx="4219022" cy="5175503"/>
          </a:xfrm>
          <a:prstGeom prst="round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7C4CFFA4-AD1E-D849-21F6-D42B3EE4A260}"/>
              </a:ext>
            </a:extLst>
          </p:cNvPr>
          <p:cNvSpPr/>
          <p:nvPr/>
        </p:nvSpPr>
        <p:spPr>
          <a:xfrm>
            <a:off x="7567828" y="834607"/>
            <a:ext cx="3972911" cy="5188785"/>
          </a:xfrm>
          <a:prstGeom prst="round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492DEC5-B99E-06E8-C1E7-626B31733581}"/>
              </a:ext>
            </a:extLst>
          </p:cNvPr>
          <p:cNvSpPr txBox="1"/>
          <p:nvPr/>
        </p:nvSpPr>
        <p:spPr>
          <a:xfrm>
            <a:off x="0" y="-1318704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dirty="0">
                <a:latin typeface="Lilita One" panose="02000000000000000000" pitchFamily="2" charset="0"/>
              </a:rPr>
              <a:t>CANON</a:t>
            </a:r>
            <a:endParaRPr lang="fr-FR" dirty="0">
              <a:latin typeface="Lilita One" panose="02000000000000000000" pitchFamily="2" charset="0"/>
            </a:endParaRPr>
          </a:p>
        </p:txBody>
      </p:sp>
      <p:pic>
        <p:nvPicPr>
          <p:cNvPr id="17" name="Image 16" descr="Une image contenant ligne, diagramme, origami, conception&#10;&#10;Description générée automatiquement">
            <a:extLst>
              <a:ext uri="{FF2B5EF4-FFF2-40B4-BE49-F238E27FC236}">
                <a16:creationId xmlns:a16="http://schemas.microsoft.com/office/drawing/2014/main" id="{FC9C66C2-3F81-0BB2-5E39-6D9C5A3ABE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539097" y="1492715"/>
            <a:ext cx="3266819" cy="2244278"/>
          </a:xfrm>
          <a:prstGeom prst="rect">
            <a:avLst/>
          </a:prstGeom>
        </p:spPr>
      </p:pic>
      <p:pic>
        <p:nvPicPr>
          <p:cNvPr id="20" name="Image 19" descr="Une image contenant diagramme, ligne, conception&#10;&#10;Description générée automatiquement">
            <a:extLst>
              <a:ext uri="{FF2B5EF4-FFF2-40B4-BE49-F238E27FC236}">
                <a16:creationId xmlns:a16="http://schemas.microsoft.com/office/drawing/2014/main" id="{1957F4C5-D14E-0DF1-0E76-D96F835263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01326" y="7763083"/>
            <a:ext cx="7023100" cy="2184400"/>
          </a:xfrm>
          <a:prstGeom prst="rect">
            <a:avLst/>
          </a:prstGeom>
        </p:spPr>
      </p:pic>
      <p:pic>
        <p:nvPicPr>
          <p:cNvPr id="21" name="Image 20" descr="Une image contenant outil, sol, intérieur, papier&#10;&#10;Description générée automatiquement">
            <a:extLst>
              <a:ext uri="{FF2B5EF4-FFF2-40B4-BE49-F238E27FC236}">
                <a16:creationId xmlns:a16="http://schemas.microsoft.com/office/drawing/2014/main" id="{75162122-8253-B904-C62E-F73626925F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12571961" y="4080261"/>
            <a:ext cx="3824868" cy="286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964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8BFF9FF0-2BC1-A1C6-543E-4C317A94C65A}"/>
              </a:ext>
            </a:extLst>
          </p:cNvPr>
          <p:cNvSpPr/>
          <p:nvPr/>
        </p:nvSpPr>
        <p:spPr>
          <a:xfrm>
            <a:off x="5079124" y="-2128620"/>
            <a:ext cx="2033752" cy="133819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D954FBA9-98A8-4CFA-BA1D-994552ACA935}"/>
              </a:ext>
            </a:extLst>
          </p:cNvPr>
          <p:cNvSpPr/>
          <p:nvPr/>
        </p:nvSpPr>
        <p:spPr>
          <a:xfrm>
            <a:off x="-5010912" y="847889"/>
            <a:ext cx="4219022" cy="5175503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7C4CFFA4-AD1E-D849-21F6-D42B3EE4A260}"/>
              </a:ext>
            </a:extLst>
          </p:cNvPr>
          <p:cNvSpPr/>
          <p:nvPr/>
        </p:nvSpPr>
        <p:spPr>
          <a:xfrm>
            <a:off x="13054228" y="847889"/>
            <a:ext cx="3972911" cy="5188785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A0C721A-2242-B26C-81C9-444595D42F5B}"/>
              </a:ext>
            </a:extLst>
          </p:cNvPr>
          <p:cNvSpPr txBox="1"/>
          <p:nvPr/>
        </p:nvSpPr>
        <p:spPr>
          <a:xfrm>
            <a:off x="0" y="162281"/>
            <a:ext cx="42190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dirty="0">
                <a:latin typeface="Lilita One" panose="02000000000000000000" pitchFamily="2" charset="0"/>
              </a:rPr>
              <a:t>CANON</a:t>
            </a:r>
            <a:endParaRPr lang="fr-FR" dirty="0">
              <a:latin typeface="Lilita One" panose="02000000000000000000" pitchFamily="2" charset="0"/>
            </a:endParaRPr>
          </a:p>
        </p:txBody>
      </p:sp>
      <p:pic>
        <p:nvPicPr>
          <p:cNvPr id="13" name="Image 12" descr="Une image contenant ligne, diagramme, origami, conception&#10;&#10;Description générée automatiquement">
            <a:extLst>
              <a:ext uri="{FF2B5EF4-FFF2-40B4-BE49-F238E27FC236}">
                <a16:creationId xmlns:a16="http://schemas.microsoft.com/office/drawing/2014/main" id="{0D16BFF2-47CD-9665-661D-3516D4D3A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471" y="1524892"/>
            <a:ext cx="3173152" cy="2244278"/>
          </a:xfrm>
          <a:prstGeom prst="rect">
            <a:avLst/>
          </a:prstGeom>
        </p:spPr>
      </p:pic>
      <p:pic>
        <p:nvPicPr>
          <p:cNvPr id="15" name="Image 14" descr="Une image contenant diagramme, ligne, conception&#10;&#10;Description générée automatiquement">
            <a:extLst>
              <a:ext uri="{FF2B5EF4-FFF2-40B4-BE49-F238E27FC236}">
                <a16:creationId xmlns:a16="http://schemas.microsoft.com/office/drawing/2014/main" id="{3B4D8328-AB53-9A11-F32A-8F6AADC184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471" y="4093733"/>
            <a:ext cx="5894051" cy="2184400"/>
          </a:xfrm>
          <a:prstGeom prst="rect">
            <a:avLst/>
          </a:prstGeom>
        </p:spPr>
      </p:pic>
      <p:pic>
        <p:nvPicPr>
          <p:cNvPr id="17" name="Image 16" descr="Une image contenant outil, sol, intérieur, papier&#10;&#10;Description générée automatiquement">
            <a:extLst>
              <a:ext uri="{FF2B5EF4-FFF2-40B4-BE49-F238E27FC236}">
                <a16:creationId xmlns:a16="http://schemas.microsoft.com/office/drawing/2014/main" id="{6BB88331-9779-91A8-F8ED-0E18748A04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6077420" y="1261967"/>
            <a:ext cx="5456808" cy="409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67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8BFF9FF0-2BC1-A1C6-543E-4C317A94C65A}"/>
              </a:ext>
            </a:extLst>
          </p:cNvPr>
          <p:cNvSpPr/>
          <p:nvPr/>
        </p:nvSpPr>
        <p:spPr>
          <a:xfrm>
            <a:off x="5079124" y="-2128620"/>
            <a:ext cx="2033752" cy="133819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D954FBA9-98A8-4CFA-BA1D-994552ACA935}"/>
              </a:ext>
            </a:extLst>
          </p:cNvPr>
          <p:cNvSpPr/>
          <p:nvPr/>
        </p:nvSpPr>
        <p:spPr>
          <a:xfrm>
            <a:off x="-5010912" y="847889"/>
            <a:ext cx="4219022" cy="5175503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7C4CFFA4-AD1E-D849-21F6-D42B3EE4A260}"/>
              </a:ext>
            </a:extLst>
          </p:cNvPr>
          <p:cNvSpPr/>
          <p:nvPr/>
        </p:nvSpPr>
        <p:spPr>
          <a:xfrm>
            <a:off x="13054228" y="847889"/>
            <a:ext cx="3972911" cy="5188785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A0C721A-2242-B26C-81C9-444595D42F5B}"/>
              </a:ext>
            </a:extLst>
          </p:cNvPr>
          <p:cNvSpPr txBox="1"/>
          <p:nvPr/>
        </p:nvSpPr>
        <p:spPr>
          <a:xfrm>
            <a:off x="0" y="162281"/>
            <a:ext cx="42190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dirty="0">
                <a:latin typeface="Lilita One" panose="02000000000000000000" pitchFamily="2" charset="0"/>
              </a:rPr>
              <a:t>CANON</a:t>
            </a:r>
            <a:endParaRPr lang="fr-FR" dirty="0">
              <a:latin typeface="Lilita One" panose="02000000000000000000" pitchFamily="2" charset="0"/>
            </a:endParaRPr>
          </a:p>
        </p:txBody>
      </p:sp>
      <p:pic>
        <p:nvPicPr>
          <p:cNvPr id="13" name="Image 12" descr="Une image contenant ligne, diagramme, origami, conception&#10;&#10;Description générée automatiquement">
            <a:extLst>
              <a:ext uri="{FF2B5EF4-FFF2-40B4-BE49-F238E27FC236}">
                <a16:creationId xmlns:a16="http://schemas.microsoft.com/office/drawing/2014/main" id="{0D16BFF2-47CD-9665-661D-3516D4D3A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801937" y="1362610"/>
            <a:ext cx="3173152" cy="2244278"/>
          </a:xfrm>
          <a:prstGeom prst="rect">
            <a:avLst/>
          </a:prstGeom>
        </p:spPr>
      </p:pic>
      <p:pic>
        <p:nvPicPr>
          <p:cNvPr id="15" name="Image 14" descr="Une image contenant diagramme, ligne, conception&#10;&#10;Description générée automatiquement">
            <a:extLst>
              <a:ext uri="{FF2B5EF4-FFF2-40B4-BE49-F238E27FC236}">
                <a16:creationId xmlns:a16="http://schemas.microsoft.com/office/drawing/2014/main" id="{3B4D8328-AB53-9A11-F32A-8F6AADC184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949" y="7612787"/>
            <a:ext cx="5894051" cy="2184400"/>
          </a:xfrm>
          <a:prstGeom prst="rect">
            <a:avLst/>
          </a:prstGeom>
        </p:spPr>
      </p:pic>
      <p:pic>
        <p:nvPicPr>
          <p:cNvPr id="17" name="Image 16" descr="Une image contenant outil, sol, intérieur, papier&#10;&#10;Description générée automatiquement">
            <a:extLst>
              <a:ext uri="{FF2B5EF4-FFF2-40B4-BE49-F238E27FC236}">
                <a16:creationId xmlns:a16="http://schemas.microsoft.com/office/drawing/2014/main" id="{6BB88331-9779-91A8-F8ED-0E18748A04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3891384" y="844382"/>
            <a:ext cx="5456808" cy="409260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290FB96-4060-B2F7-AC92-D2FC9F907886}"/>
              </a:ext>
            </a:extLst>
          </p:cNvPr>
          <p:cNvSpPr/>
          <p:nvPr/>
        </p:nvSpPr>
        <p:spPr>
          <a:xfrm>
            <a:off x="4682836" y="5569527"/>
            <a:ext cx="3463637" cy="7095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FF39A4-9794-FC17-ACC7-ED157AF89FEF}"/>
              </a:ext>
            </a:extLst>
          </p:cNvPr>
          <p:cNvSpPr/>
          <p:nvPr/>
        </p:nvSpPr>
        <p:spPr>
          <a:xfrm rot="16200000">
            <a:off x="2770984" y="3643672"/>
            <a:ext cx="3297236" cy="9144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0B58F1-D1DD-99D7-A5D7-D7A2D2DA0AA8}"/>
              </a:ext>
            </a:extLst>
          </p:cNvPr>
          <p:cNvSpPr/>
          <p:nvPr/>
        </p:nvSpPr>
        <p:spPr>
          <a:xfrm rot="16200000">
            <a:off x="3847302" y="5467122"/>
            <a:ext cx="743441" cy="9144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F94283-8518-1B94-230F-4730DCCF5207}"/>
              </a:ext>
            </a:extLst>
          </p:cNvPr>
          <p:cNvSpPr/>
          <p:nvPr/>
        </p:nvSpPr>
        <p:spPr>
          <a:xfrm rot="16200000">
            <a:off x="2631345" y="4691711"/>
            <a:ext cx="233573" cy="242853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1E01CC-F2A6-F589-8535-7A08E58EC590}"/>
              </a:ext>
            </a:extLst>
          </p:cNvPr>
          <p:cNvSpPr/>
          <p:nvPr/>
        </p:nvSpPr>
        <p:spPr>
          <a:xfrm rot="16200000">
            <a:off x="7485275" y="4936075"/>
            <a:ext cx="284808" cy="91440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53D112-428A-E219-C5FF-BBCE9CB4DBFD}"/>
              </a:ext>
            </a:extLst>
          </p:cNvPr>
          <p:cNvSpPr/>
          <p:nvPr/>
        </p:nvSpPr>
        <p:spPr>
          <a:xfrm rot="16200000" flipV="1">
            <a:off x="7255958" y="5821665"/>
            <a:ext cx="743440" cy="1686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65FC36F-B5D9-B262-CD24-1D7BA75D5437}"/>
              </a:ext>
            </a:extLst>
          </p:cNvPr>
          <p:cNvSpPr/>
          <p:nvPr/>
        </p:nvSpPr>
        <p:spPr>
          <a:xfrm rot="16200000" flipV="1">
            <a:off x="4817688" y="5166555"/>
            <a:ext cx="743443" cy="1686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70C408-EEC7-7268-6D40-C4C0939731C5}"/>
              </a:ext>
            </a:extLst>
          </p:cNvPr>
          <p:cNvSpPr/>
          <p:nvPr/>
        </p:nvSpPr>
        <p:spPr>
          <a:xfrm rot="16200000" flipV="1">
            <a:off x="4737517" y="5856933"/>
            <a:ext cx="743443" cy="1686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8DC622C4-2221-31BA-C6A3-2CE8D7BC298B}"/>
              </a:ext>
            </a:extLst>
          </p:cNvPr>
          <p:cNvSpPr txBox="1"/>
          <p:nvPr/>
        </p:nvSpPr>
        <p:spPr>
          <a:xfrm>
            <a:off x="8152723" y="-6940273"/>
            <a:ext cx="42190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latin typeface="Lilita One" panose="02000000000000000000" pitchFamily="2" charset="0"/>
              </a:rPr>
              <a:t>RESERVOIR</a:t>
            </a:r>
          </a:p>
        </p:txBody>
      </p:sp>
    </p:spTree>
    <p:extLst>
      <p:ext uri="{BB962C8B-B14F-4D97-AF65-F5344CB8AC3E}">
        <p14:creationId xmlns:p14="http://schemas.microsoft.com/office/powerpoint/2010/main" val="4265557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8A0C721A-2242-B26C-81C9-444595D42F5B}"/>
              </a:ext>
            </a:extLst>
          </p:cNvPr>
          <p:cNvSpPr txBox="1"/>
          <p:nvPr/>
        </p:nvSpPr>
        <p:spPr>
          <a:xfrm>
            <a:off x="0" y="-1895119"/>
            <a:ext cx="42190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dirty="0">
                <a:latin typeface="Lilita One" panose="02000000000000000000" pitchFamily="2" charset="0"/>
              </a:rPr>
              <a:t>CANON</a:t>
            </a:r>
            <a:endParaRPr lang="fr-FR" dirty="0">
              <a:latin typeface="Lilita One" panose="020000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90FB96-4060-B2F7-AC92-D2FC9F907886}"/>
              </a:ext>
            </a:extLst>
          </p:cNvPr>
          <p:cNvSpPr/>
          <p:nvPr/>
        </p:nvSpPr>
        <p:spPr>
          <a:xfrm>
            <a:off x="6079836" y="11487727"/>
            <a:ext cx="3463637" cy="7095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FF39A4-9794-FC17-ACC7-ED157AF89FEF}"/>
              </a:ext>
            </a:extLst>
          </p:cNvPr>
          <p:cNvSpPr/>
          <p:nvPr/>
        </p:nvSpPr>
        <p:spPr>
          <a:xfrm rot="16200000">
            <a:off x="4167984" y="9561872"/>
            <a:ext cx="3297236" cy="9144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0B58F1-D1DD-99D7-A5D7-D7A2D2DA0AA8}"/>
              </a:ext>
            </a:extLst>
          </p:cNvPr>
          <p:cNvSpPr/>
          <p:nvPr/>
        </p:nvSpPr>
        <p:spPr>
          <a:xfrm rot="16200000">
            <a:off x="5244302" y="11385322"/>
            <a:ext cx="743441" cy="9144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F94283-8518-1B94-230F-4730DCCF5207}"/>
              </a:ext>
            </a:extLst>
          </p:cNvPr>
          <p:cNvSpPr/>
          <p:nvPr/>
        </p:nvSpPr>
        <p:spPr>
          <a:xfrm rot="16200000">
            <a:off x="4028345" y="10609911"/>
            <a:ext cx="233573" cy="242853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1E01CC-F2A6-F589-8535-7A08E58EC590}"/>
              </a:ext>
            </a:extLst>
          </p:cNvPr>
          <p:cNvSpPr/>
          <p:nvPr/>
        </p:nvSpPr>
        <p:spPr>
          <a:xfrm rot="16200000">
            <a:off x="8882275" y="10854275"/>
            <a:ext cx="284808" cy="91440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53D112-428A-E219-C5FF-BBCE9CB4DBFD}"/>
              </a:ext>
            </a:extLst>
          </p:cNvPr>
          <p:cNvSpPr/>
          <p:nvPr/>
        </p:nvSpPr>
        <p:spPr>
          <a:xfrm rot="16200000" flipV="1">
            <a:off x="8652958" y="11739865"/>
            <a:ext cx="743440" cy="1686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65FC36F-B5D9-B262-CD24-1D7BA75D5437}"/>
              </a:ext>
            </a:extLst>
          </p:cNvPr>
          <p:cNvSpPr/>
          <p:nvPr/>
        </p:nvSpPr>
        <p:spPr>
          <a:xfrm rot="16200000" flipV="1">
            <a:off x="6214688" y="11084755"/>
            <a:ext cx="743443" cy="1686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70C408-EEC7-7268-6D40-C4C0939731C5}"/>
              </a:ext>
            </a:extLst>
          </p:cNvPr>
          <p:cNvSpPr/>
          <p:nvPr/>
        </p:nvSpPr>
        <p:spPr>
          <a:xfrm rot="16200000" flipV="1">
            <a:off x="6134517" y="11775133"/>
            <a:ext cx="743443" cy="1686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C11CFA6-7896-6296-C885-08DED4E4B1D5}"/>
              </a:ext>
            </a:extLst>
          </p:cNvPr>
          <p:cNvSpPr txBox="1"/>
          <p:nvPr/>
        </p:nvSpPr>
        <p:spPr>
          <a:xfrm>
            <a:off x="8069817" y="139867"/>
            <a:ext cx="43206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latin typeface="Lilita One" panose="02000000000000000000" pitchFamily="2" charset="0"/>
              </a:rPr>
              <a:t>RESERVOIR</a:t>
            </a:r>
          </a:p>
        </p:txBody>
      </p:sp>
      <p:pic>
        <p:nvPicPr>
          <p:cNvPr id="19" name="Image 18" descr="Une image contenant capture d’écran, texte, Téléphone mobile, cercle&#10;&#10;Description générée automatiquement">
            <a:extLst>
              <a:ext uri="{FF2B5EF4-FFF2-40B4-BE49-F238E27FC236}">
                <a16:creationId xmlns:a16="http://schemas.microsoft.com/office/drawing/2014/main" id="{7EC77E86-1453-272C-4A5E-8DB1751A9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83" y="354743"/>
            <a:ext cx="2132630" cy="2318653"/>
          </a:xfrm>
          <a:prstGeom prst="rect">
            <a:avLst/>
          </a:prstGeom>
        </p:spPr>
      </p:pic>
      <p:pic>
        <p:nvPicPr>
          <p:cNvPr id="21" name="Image 20" descr="Une image contenant cercle, dessin, ligne, Parallèle&#10;&#10;Description générée automatiquement">
            <a:extLst>
              <a:ext uri="{FF2B5EF4-FFF2-40B4-BE49-F238E27FC236}">
                <a16:creationId xmlns:a16="http://schemas.microsoft.com/office/drawing/2014/main" id="{0B4F0F5A-FF0C-28F4-83B5-88003E2BA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46" y="4631908"/>
            <a:ext cx="2487816" cy="1836499"/>
          </a:xfrm>
          <a:prstGeom prst="rect">
            <a:avLst/>
          </a:prstGeom>
        </p:spPr>
      </p:pic>
      <p:pic>
        <p:nvPicPr>
          <p:cNvPr id="23" name="Image 22" descr="Une image contenant capture d’écran, ligne, conception&#10;&#10;Description générée automatiquement">
            <a:extLst>
              <a:ext uri="{FF2B5EF4-FFF2-40B4-BE49-F238E27FC236}">
                <a16:creationId xmlns:a16="http://schemas.microsoft.com/office/drawing/2014/main" id="{824A451C-CA0C-6145-00BD-ABEAF8C8B6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6194" y="2272287"/>
            <a:ext cx="1662971" cy="2386363"/>
          </a:xfrm>
          <a:prstGeom prst="rect">
            <a:avLst/>
          </a:prstGeom>
        </p:spPr>
      </p:pic>
      <p:sp>
        <p:nvSpPr>
          <p:cNvPr id="24" name="Croix 23">
            <a:extLst>
              <a:ext uri="{FF2B5EF4-FFF2-40B4-BE49-F238E27FC236}">
                <a16:creationId xmlns:a16="http://schemas.microsoft.com/office/drawing/2014/main" id="{4861E00C-8CA3-67E3-F802-448D3C0B4609}"/>
              </a:ext>
            </a:extLst>
          </p:cNvPr>
          <p:cNvSpPr/>
          <p:nvPr/>
        </p:nvSpPr>
        <p:spPr>
          <a:xfrm>
            <a:off x="2865796" y="2025357"/>
            <a:ext cx="1071562" cy="1015663"/>
          </a:xfrm>
          <a:prstGeom prst="plus">
            <a:avLst>
              <a:gd name="adj" fmla="val 3484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Croix 24">
            <a:extLst>
              <a:ext uri="{FF2B5EF4-FFF2-40B4-BE49-F238E27FC236}">
                <a16:creationId xmlns:a16="http://schemas.microsoft.com/office/drawing/2014/main" id="{EE3B02CC-95D3-4B5A-E34B-DF27078514A6}"/>
              </a:ext>
            </a:extLst>
          </p:cNvPr>
          <p:cNvSpPr/>
          <p:nvPr/>
        </p:nvSpPr>
        <p:spPr>
          <a:xfrm>
            <a:off x="3044572" y="3894359"/>
            <a:ext cx="1071562" cy="1015663"/>
          </a:xfrm>
          <a:prstGeom prst="plus">
            <a:avLst>
              <a:gd name="adj" fmla="val 3484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6" name="Égal 25">
            <a:extLst>
              <a:ext uri="{FF2B5EF4-FFF2-40B4-BE49-F238E27FC236}">
                <a16:creationId xmlns:a16="http://schemas.microsoft.com/office/drawing/2014/main" id="{380D0B64-E228-C3AF-C2D6-2593BE5A69D8}"/>
              </a:ext>
            </a:extLst>
          </p:cNvPr>
          <p:cNvSpPr/>
          <p:nvPr/>
        </p:nvSpPr>
        <p:spPr>
          <a:xfrm>
            <a:off x="6965997" y="2886824"/>
            <a:ext cx="1601481" cy="1157287"/>
          </a:xfrm>
          <a:prstGeom prst="mathEqua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pic>
        <p:nvPicPr>
          <p:cNvPr id="28" name="Image 27" descr="Une image contenant conception&#10;&#10;Description générée automatiquement avec une confiance moyenne">
            <a:extLst>
              <a:ext uri="{FF2B5EF4-FFF2-40B4-BE49-F238E27FC236}">
                <a16:creationId xmlns:a16="http://schemas.microsoft.com/office/drawing/2014/main" id="{7378A692-9507-3222-B7C0-5D3A953F00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7428" y="2025357"/>
            <a:ext cx="2463800" cy="306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984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intérieur, fournitures de bureau, ordinateur, outil&#10;&#10;Description générée automatiquement">
            <a:extLst>
              <a:ext uri="{FF2B5EF4-FFF2-40B4-BE49-F238E27FC236}">
                <a16:creationId xmlns:a16="http://schemas.microsoft.com/office/drawing/2014/main" id="{095F403E-EEAE-4B7B-CACE-DAF6CB4EB2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741" b="24868"/>
          <a:stretch/>
        </p:blipFill>
        <p:spPr>
          <a:xfrm>
            <a:off x="6725312" y="513976"/>
            <a:ext cx="4944174" cy="5830047"/>
          </a:xfrm>
          <a:prstGeom prst="rect">
            <a:avLst/>
          </a:prstGeom>
        </p:spPr>
      </p:pic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9CFFC7DB-5A73-37D3-0413-4AD5B1A1E49C}"/>
              </a:ext>
            </a:extLst>
          </p:cNvPr>
          <p:cNvCxnSpPr/>
          <p:nvPr/>
        </p:nvCxnSpPr>
        <p:spPr>
          <a:xfrm>
            <a:off x="6125028" y="1132115"/>
            <a:ext cx="0" cy="43397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ACFB0462-24E2-983F-5D5A-60EA003779B0}"/>
              </a:ext>
            </a:extLst>
          </p:cNvPr>
          <p:cNvSpPr txBox="1"/>
          <p:nvPr/>
        </p:nvSpPr>
        <p:spPr>
          <a:xfrm>
            <a:off x="696686" y="2061029"/>
            <a:ext cx="494936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8000" dirty="0">
                <a:latin typeface="Lilita One" panose="02000000000000000000" pitchFamily="2" charset="0"/>
              </a:rPr>
              <a:t>RESULTAT </a:t>
            </a:r>
          </a:p>
          <a:p>
            <a:pPr algn="ctr"/>
            <a:r>
              <a:rPr lang="fr-FR" sz="8000" dirty="0">
                <a:latin typeface="Lilita One" panose="02000000000000000000" pitchFamily="2" charset="0"/>
              </a:rPr>
              <a:t>FINAL</a:t>
            </a:r>
          </a:p>
        </p:txBody>
      </p:sp>
    </p:spTree>
    <p:extLst>
      <p:ext uri="{BB962C8B-B14F-4D97-AF65-F5344CB8AC3E}">
        <p14:creationId xmlns:p14="http://schemas.microsoft.com/office/powerpoint/2010/main" val="327825439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1214</TotalTime>
  <Words>156</Words>
  <Application>Microsoft Office PowerPoint</Application>
  <PresentationFormat>Grand écran</PresentationFormat>
  <Paragraphs>53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Lilita One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Yasmine Ouahdani Taouil</dc:creator>
  <cp:lastModifiedBy>Yanis Taouil</cp:lastModifiedBy>
  <cp:revision>19</cp:revision>
  <dcterms:created xsi:type="dcterms:W3CDTF">2024-02-25T16:51:53Z</dcterms:created>
  <dcterms:modified xsi:type="dcterms:W3CDTF">2024-03-03T13:32:50Z</dcterms:modified>
</cp:coreProperties>
</file>

<file path=docProps/thumbnail.jpeg>
</file>